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797675" cy="9926638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594" y="144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3.5055534211320412E-2"/>
          <c:w val="0.9647312140383123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2619198154732469"/>
                  <c:y val="6.37819228340053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29494,7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0.10296904697468824"/>
                  <c:y val="7.10181648738371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29003,9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3594636063595161E-2"/>
                  <c:y val="6.38426489562611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29916,5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.24110611843681079"/>
                  <c:y val="-6.568427212410488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37278,4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9.8278985507246425E-2"/>
                  <c:y val="7.0640006748880407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30274,1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9.8866713482709201E-2"/>
                  <c:y val="0.1455744889560403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30607,5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63E-2"/>
                  <c:y val="7.03513851507724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60339,7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425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33325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29003.9</c:v>
                </c:pt>
                <c:pt idx="1">
                  <c:v>29494.7</c:v>
                </c:pt>
                <c:pt idx="2">
                  <c:v>29916.5</c:v>
                </c:pt>
                <c:pt idx="3">
                  <c:v>30274.1</c:v>
                </c:pt>
                <c:pt idx="4">
                  <c:v>30607.5</c:v>
                </c:pt>
                <c:pt idx="5">
                  <c:v>37278.400000000001</c:v>
                </c:pt>
                <c:pt idx="6">
                  <c:v>60339.7</c:v>
                </c:pt>
                <c:pt idx="7">
                  <c:v>31417.5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41661568"/>
        <c:axId val="41663104"/>
        <c:axId val="0"/>
      </c:bar3DChart>
      <c:catAx>
        <c:axId val="416615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41663104"/>
        <c:crosses val="autoZero"/>
        <c:auto val="1"/>
        <c:lblAlgn val="ctr"/>
        <c:lblOffset val="100"/>
      </c:catAx>
      <c:valAx>
        <c:axId val="4166310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41661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55" y="4357706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0.18056</cdr:x>
      <cdr:y>0.65319</cdr:y>
    </cdr:from>
    <cdr:to>
      <cdr:x>0.22694</cdr:x>
      <cdr:y>0.86238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1489659" y="4153943"/>
          <a:ext cx="1212573" cy="47711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0.30556</cdr:x>
      <cdr:y>0.64086</cdr:y>
    </cdr:from>
    <cdr:to>
      <cdr:x>0.34196</cdr:x>
      <cdr:y>0.85624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2706270" y="4151778"/>
          <a:ext cx="1248454" cy="374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0.40972</cdr:x>
      <cdr:y>0.60389</cdr:y>
    </cdr:from>
    <cdr:to>
      <cdr:x>0.46101</cdr:x>
      <cdr:y>0.86653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3717455" y="3997849"/>
          <a:ext cx="1522397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0.52083</cdr:x>
      <cdr:y>0.59157</cdr:y>
    </cdr:from>
    <cdr:to>
      <cdr:x>0.57095</cdr:x>
      <cdr:y>0.86791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4814740" y="3972134"/>
          <a:ext cx="160180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0.75694</cdr:x>
      <cdr:y>0.46832</cdr:y>
    </cdr:from>
    <cdr:to>
      <cdr:x>0.7808</cdr:x>
      <cdr:y>0.82762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868123" y="3633263"/>
          <a:ext cx="2082689" cy="245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0.0625</cdr:x>
      <cdr:y>0.59157</cdr:y>
    </cdr:from>
    <cdr:to>
      <cdr:x>0.12685</cdr:x>
      <cdr:y>0.88735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116682" y="3955284"/>
          <a:ext cx="1714494" cy="66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0.63889</cdr:x>
      <cdr:y>0.61621</cdr:y>
    </cdr:from>
    <cdr:to>
      <cdr:x>0.68901</cdr:x>
      <cdr:y>0.87884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68920" y="4075276"/>
          <a:ext cx="152233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0.86111</cdr:x>
      <cdr:y>0.60389</cdr:y>
    </cdr:from>
    <cdr:to>
      <cdr:x>0.91122</cdr:x>
      <cdr:y>0.88114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8312512" y="4046262"/>
          <a:ext cx="160708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8038" y="744538"/>
            <a:ext cx="51816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14.08.2019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442094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r>
              <a:rPr lang="en-US" sz="2000" dirty="0" smtClean="0"/>
              <a:t> </a:t>
            </a:r>
            <a:r>
              <a:rPr lang="ru-RU" sz="2000" dirty="0" smtClean="0"/>
              <a:t>по Удмуртской Республике</a:t>
            </a:r>
            <a:br>
              <a:rPr lang="ru-RU" sz="2000" dirty="0" smtClean="0"/>
            </a:br>
            <a:r>
              <a:rPr lang="ru-RU" sz="2000" dirty="0" smtClean="0"/>
              <a:t> за январь-июнь 2019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8931" y="3085300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1847031" y="3513928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3132915" y="3442490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847955" y="3013862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4347361" y="2942424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04947" y="1513664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4023" y="3156738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76253" y="2728110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63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по Удмуртской Республике  за январь-июнь 2019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218</cp:revision>
  <dcterms:created xsi:type="dcterms:W3CDTF">2015-09-07T13:31:04Z</dcterms:created>
  <dcterms:modified xsi:type="dcterms:W3CDTF">2019-08-14T03:46:09Z</dcterms:modified>
</cp:coreProperties>
</file>